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/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09584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219169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828754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438338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21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/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b="1" cap="all" sz="5300"/>
            </a:lvl1pPr>
          </a:lstStyle>
          <a:p>
            <a:pPr/>
            <a:r>
              <a:t>Titolo Testo</a:t>
            </a:r>
          </a:p>
        </p:txBody>
      </p:sp>
      <p:sp>
        <p:nvSpPr>
          <p:cNvPr id="30" name="Corpo livello uno…"/>
          <p:cNvSpPr txBox="1"/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00"/>
              </a:spcBef>
              <a:buSzTx/>
              <a:buFontTx/>
              <a:buNone/>
              <a:defRPr sz="2600">
                <a:solidFill>
                  <a:srgbClr val="888888"/>
                </a:solidFill>
              </a:defRPr>
            </a:lvl1pPr>
            <a:lvl2pPr marL="0" indent="609584">
              <a:spcBef>
                <a:spcPts val="600"/>
              </a:spcBef>
              <a:buSzTx/>
              <a:buFontTx/>
              <a:buNone/>
              <a:defRPr sz="2600">
                <a:solidFill>
                  <a:srgbClr val="888888"/>
                </a:solidFill>
              </a:defRPr>
            </a:lvl2pPr>
            <a:lvl3pPr marL="0" indent="1219169">
              <a:spcBef>
                <a:spcPts val="600"/>
              </a:spcBef>
              <a:buSzTx/>
              <a:buFontTx/>
              <a:buNone/>
              <a:defRPr sz="2600">
                <a:solidFill>
                  <a:srgbClr val="888888"/>
                </a:solidFill>
              </a:defRPr>
            </a:lvl3pPr>
            <a:lvl4pPr marL="0" indent="1828754">
              <a:spcBef>
                <a:spcPts val="600"/>
              </a:spcBef>
              <a:buSzTx/>
              <a:buFontTx/>
              <a:buNone/>
              <a:defRPr sz="2600">
                <a:solidFill>
                  <a:srgbClr val="888888"/>
                </a:solidFill>
              </a:defRPr>
            </a:lvl4pPr>
            <a:lvl5pPr marL="0" indent="2438338">
              <a:spcBef>
                <a:spcPts val="600"/>
              </a:spcBef>
              <a:buSzTx/>
              <a:buFontTx/>
              <a:buNone/>
              <a:defRPr sz="2600">
                <a:solidFill>
                  <a:srgbClr val="888888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9" name="Corpo livello uno…"/>
          <p:cNvSpPr txBox="1"/>
          <p:nvPr>
            <p:ph type="body" sz="half" idx="1"/>
          </p:nvPr>
        </p:nvSpPr>
        <p:spPr>
          <a:xfrm>
            <a:off x="609600" y="1600200"/>
            <a:ext cx="538480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3700"/>
            </a:lvl1pPr>
            <a:lvl2pPr marL="1050104" indent="-440519">
              <a:spcBef>
                <a:spcPts val="800"/>
              </a:spcBef>
              <a:defRPr sz="3700"/>
            </a:lvl2pPr>
            <a:lvl3pPr marL="1652912" indent="-433742">
              <a:spcBef>
                <a:spcPts val="800"/>
              </a:spcBef>
              <a:defRPr sz="3700"/>
            </a:lvl3pPr>
            <a:lvl4pPr marL="2298642" indent="-469887">
              <a:spcBef>
                <a:spcPts val="800"/>
              </a:spcBef>
              <a:defRPr sz="3700"/>
            </a:lvl4pPr>
            <a:lvl5pPr marL="2908226" indent="-469887">
              <a:spcBef>
                <a:spcPts val="800"/>
              </a:spcBef>
              <a:defRPr sz="37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8" name="Corpo livello uno…"/>
          <p:cNvSpPr txBox="1"/>
          <p:nvPr>
            <p:ph type="body" sz="quarter" idx="1"/>
          </p:nvPr>
        </p:nvSpPr>
        <p:spPr>
          <a:xfrm>
            <a:off x="609600" y="1535112"/>
            <a:ext cx="5386917" cy="63976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700"/>
              </a:spcBef>
              <a:buSzTx/>
              <a:buFontTx/>
              <a:buNone/>
              <a:defRPr b="1" sz="3200"/>
            </a:lvl1pPr>
            <a:lvl2pPr marL="0" indent="609584">
              <a:spcBef>
                <a:spcPts val="700"/>
              </a:spcBef>
              <a:buSzTx/>
              <a:buFontTx/>
              <a:buNone/>
              <a:defRPr b="1" sz="3200"/>
            </a:lvl2pPr>
            <a:lvl3pPr marL="0" indent="1219169">
              <a:spcBef>
                <a:spcPts val="700"/>
              </a:spcBef>
              <a:buSzTx/>
              <a:buFontTx/>
              <a:buNone/>
              <a:defRPr b="1" sz="3200"/>
            </a:lvl3pPr>
            <a:lvl4pPr marL="0" indent="1828754">
              <a:spcBef>
                <a:spcPts val="700"/>
              </a:spcBef>
              <a:buSzTx/>
              <a:buFontTx/>
              <a:buNone/>
              <a:defRPr b="1" sz="3200"/>
            </a:lvl4pPr>
            <a:lvl5pPr marL="0" indent="2438338">
              <a:spcBef>
                <a:spcPts val="700"/>
              </a:spcBef>
              <a:buSzTx/>
              <a:buFontTx/>
              <a:buNone/>
              <a:defRPr b="1" sz="3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Segnaposto testo 4"/>
          <p:cNvSpPr/>
          <p:nvPr>
            <p:ph type="body" sz="quarter" idx="21"/>
          </p:nvPr>
        </p:nvSpPr>
        <p:spPr>
          <a:xfrm>
            <a:off x="6193368" y="1535112"/>
            <a:ext cx="5389034" cy="639765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700"/>
              </a:spcBef>
              <a:buSzTx/>
              <a:buFontTx/>
              <a:buNone/>
              <a:defRPr b="1" sz="3200"/>
            </a:pPr>
          </a:p>
        </p:txBody>
      </p:sp>
      <p:sp>
        <p:nvSpPr>
          <p:cNvPr id="5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 txBox="1"/>
          <p:nvPr>
            <p:ph type="title"/>
          </p:nvPr>
        </p:nvSpPr>
        <p:spPr>
          <a:xfrm>
            <a:off x="609601" y="273049"/>
            <a:ext cx="4011085" cy="1162051"/>
          </a:xfrm>
          <a:prstGeom prst="rect">
            <a:avLst/>
          </a:prstGeom>
        </p:spPr>
        <p:txBody>
          <a:bodyPr anchor="b"/>
          <a:lstStyle>
            <a:lvl1pPr algn="l">
              <a:defRPr b="1" sz="2600"/>
            </a:lvl1pPr>
          </a:lstStyle>
          <a:p>
            <a:pPr/>
            <a:r>
              <a:t>Titolo Testo</a:t>
            </a:r>
          </a:p>
        </p:txBody>
      </p:sp>
      <p:sp>
        <p:nvSpPr>
          <p:cNvPr id="73" name="Corpo livello uno…"/>
          <p:cNvSpPr txBox="1"/>
          <p:nvPr>
            <p:ph type="body"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Segnaposto testo 3"/>
          <p:cNvSpPr/>
          <p:nvPr>
            <p:ph type="body" sz="half" idx="21"/>
          </p:nvPr>
        </p:nvSpPr>
        <p:spPr>
          <a:xfrm>
            <a:off x="609601" y="1435102"/>
            <a:ext cx="4011085" cy="4691064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FontTx/>
              <a:buNone/>
              <a:defRPr sz="1800"/>
            </a:pPr>
          </a:p>
        </p:txBody>
      </p:sp>
      <p:sp>
        <p:nvSpPr>
          <p:cNvPr id="7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Testo"/>
          <p:cNvSpPr txBox="1"/>
          <p:nvPr>
            <p:ph type="title"/>
          </p:nvPr>
        </p:nvSpPr>
        <p:spPr>
          <a:xfrm>
            <a:off x="2389716" y="4800600"/>
            <a:ext cx="7315201" cy="566740"/>
          </a:xfrm>
          <a:prstGeom prst="rect">
            <a:avLst/>
          </a:prstGeom>
        </p:spPr>
        <p:txBody>
          <a:bodyPr anchor="b"/>
          <a:lstStyle>
            <a:lvl1pPr algn="l">
              <a:defRPr b="1" sz="2600"/>
            </a:lvl1pPr>
          </a:lstStyle>
          <a:p>
            <a:pPr/>
            <a:r>
              <a:t>Titolo Testo</a:t>
            </a:r>
          </a:p>
        </p:txBody>
      </p:sp>
      <p:sp>
        <p:nvSpPr>
          <p:cNvPr id="83" name="Segnaposto immagine 2"/>
          <p:cNvSpPr/>
          <p:nvPr>
            <p:ph type="pic" sz="half" idx="21"/>
          </p:nvPr>
        </p:nvSpPr>
        <p:spPr>
          <a:xfrm>
            <a:off x="2389716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Corpo livello uno…"/>
          <p:cNvSpPr txBox="1"/>
          <p:nvPr>
            <p:ph type="body" sz="quarter" idx="1"/>
          </p:nvPr>
        </p:nvSpPr>
        <p:spPr>
          <a:xfrm>
            <a:off x="2389716" y="5367337"/>
            <a:ext cx="7315201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SzTx/>
              <a:buFontTx/>
              <a:buNone/>
              <a:defRPr sz="1800"/>
            </a:lvl1pPr>
            <a:lvl2pPr marL="0" indent="609584">
              <a:spcBef>
                <a:spcPts val="400"/>
              </a:spcBef>
              <a:buSzTx/>
              <a:buFontTx/>
              <a:buNone/>
              <a:defRPr sz="1800"/>
            </a:lvl2pPr>
            <a:lvl3pPr marL="0" indent="1219169">
              <a:spcBef>
                <a:spcPts val="400"/>
              </a:spcBef>
              <a:buSzTx/>
              <a:buFontTx/>
              <a:buNone/>
              <a:defRPr sz="1800"/>
            </a:lvl3pPr>
            <a:lvl4pPr marL="0" indent="1828754">
              <a:spcBef>
                <a:spcPts val="400"/>
              </a:spcBef>
              <a:buSzTx/>
              <a:buFontTx/>
              <a:buNone/>
              <a:defRPr sz="1800"/>
            </a:lvl4pPr>
            <a:lvl5pPr marL="0" indent="2438338">
              <a:spcBef>
                <a:spcPts val="400"/>
              </a:spcBef>
              <a:buSzTx/>
              <a:buFontTx/>
              <a:buNone/>
              <a:defRPr sz="1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609600" y="274639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609600" y="1600200"/>
            <a:ext cx="109728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11272281" y="6388617"/>
            <a:ext cx="310119" cy="30059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6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609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609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609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609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609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609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609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609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609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457189" marR="0" indent="-457189" algn="l" defTabSz="609584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1042060" marR="0" indent="-432475" algn="l" defTabSz="609584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19209" marR="0" indent="-400039" algn="l" defTabSz="609584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321111" marR="0" indent="-492356" algn="l" defTabSz="609584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30695" marR="0" indent="-492356" algn="l" defTabSz="609584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40280" marR="0" indent="-492356" algn="l" defTabSz="609584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49865" marR="0" indent="-492355" algn="l" defTabSz="609584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759450" marR="0" indent="-492355" algn="l" defTabSz="609584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369034" marR="0" indent="-492355" algn="l" defTabSz="609584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asellaDiTesto 7"/>
          <p:cNvSpPr txBox="1"/>
          <p:nvPr/>
        </p:nvSpPr>
        <p:spPr>
          <a:xfrm>
            <a:off x="375897" y="359084"/>
            <a:ext cx="9012916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lnSpc>
                <a:spcPct val="80000"/>
              </a:lnSpc>
              <a:defRPr b="1" sz="3200">
                <a:latin typeface="Suisse Int'l Semibold"/>
                <a:ea typeface="Suisse Int'l Semibold"/>
                <a:cs typeface="Suisse Int'l Semibold"/>
                <a:sym typeface="Suisse Int'l Semibold"/>
              </a:defRPr>
            </a:lvl1pPr>
          </a:lstStyle>
          <a:p>
            <a:pPr/>
            <a:r>
              <a:t>Utilizzo Materiali e Certificazioni</a:t>
            </a:r>
          </a:p>
        </p:txBody>
      </p:sp>
      <p:sp>
        <p:nvSpPr>
          <p:cNvPr id="95" name="CasellaDiTesto 20"/>
          <p:cNvSpPr txBox="1"/>
          <p:nvPr/>
        </p:nvSpPr>
        <p:spPr>
          <a:xfrm>
            <a:off x="375897" y="3239023"/>
            <a:ext cx="2786860" cy="871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40000"/>
              </a:lnSpc>
              <a:defRPr b="1" sz="1600">
                <a:latin typeface="Suisse Int'l"/>
                <a:ea typeface="Suisse Int'l"/>
                <a:cs typeface="Suisse Int'l"/>
                <a:sym typeface="Suisse Int'l"/>
              </a:defRPr>
            </a:pPr>
            <a:r>
              <a:t>ELEMENTO GENERATORE</a:t>
            </a:r>
          </a:p>
          <a:p>
            <a:pPr marL="228600" indent="-228600">
              <a:buClr>
                <a:srgbClr val="CF2D26"/>
              </a:buClr>
              <a:buSzPct val="100000"/>
              <a:buChar char="•"/>
              <a:defRPr sz="1200">
                <a:solidFill>
                  <a:srgbClr val="222222"/>
                </a:solidFill>
                <a:latin typeface="Suisse Int'l"/>
                <a:ea typeface="Suisse Int'l"/>
                <a:cs typeface="Suisse Int'l"/>
                <a:sym typeface="Suisse Int'l"/>
              </a:defRPr>
            </a:pPr>
            <a:r>
              <a:rPr>
                <a:latin typeface="Suisse Int'l Semi Bold"/>
                <a:ea typeface="Suisse Int'l Semi Bold"/>
                <a:cs typeface="Suisse Int'l Semi Bold"/>
                <a:sym typeface="Suisse Int'l Semi Bold"/>
              </a:rPr>
              <a:t>Frame/ Box</a:t>
            </a:r>
            <a:endParaRPr>
              <a:latin typeface="Suisse Int'l Semi Bold"/>
              <a:ea typeface="Suisse Int'l Semi Bold"/>
              <a:cs typeface="Suisse Int'l Semi Bold"/>
              <a:sym typeface="Suisse Int'l Semi Bold"/>
            </a:endParaRPr>
          </a:p>
          <a:p>
            <a:pPr marL="228600" indent="-228600">
              <a:buClr>
                <a:srgbClr val="CF2D26"/>
              </a:buClr>
              <a:buSzPct val="100000"/>
              <a:buChar char="•"/>
              <a:defRPr sz="1200">
                <a:solidFill>
                  <a:srgbClr val="222222"/>
                </a:solidFill>
                <a:latin typeface="Suisse Int'l Semi Bold"/>
                <a:ea typeface="Suisse Int'l Semi Bold"/>
                <a:cs typeface="Suisse Int'l Semi Bold"/>
                <a:sym typeface="Suisse Int'l Semi Bold"/>
              </a:defRPr>
            </a:pPr>
            <a:r>
              <a:t>Leggerezza</a:t>
            </a:r>
          </a:p>
        </p:txBody>
      </p:sp>
      <p:sp>
        <p:nvSpPr>
          <p:cNvPr id="96" name="CasellaDiTesto 20"/>
          <p:cNvSpPr txBox="1"/>
          <p:nvPr/>
        </p:nvSpPr>
        <p:spPr>
          <a:xfrm>
            <a:off x="3729432" y="3239023"/>
            <a:ext cx="3847685" cy="2192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40000"/>
              </a:lnSpc>
              <a:defRPr b="1" sz="1600">
                <a:latin typeface="Suisse Int'l"/>
                <a:ea typeface="Suisse Int'l"/>
                <a:cs typeface="Suisse Int'l"/>
                <a:sym typeface="Suisse Int'l"/>
              </a:defRPr>
            </a:pPr>
            <a:r>
              <a:t>STRUTTURA E GIUNTI MODULARI</a:t>
            </a:r>
          </a:p>
          <a:p>
            <a:pPr marL="228600" indent="-228600">
              <a:buClr>
                <a:srgbClr val="CE2D25"/>
              </a:buClr>
              <a:buSzPct val="100000"/>
              <a:buChar char="•"/>
              <a:defRPr sz="1200">
                <a:solidFill>
                  <a:srgbClr val="222222"/>
                </a:solidFill>
                <a:latin typeface="Suisse Int'l Semi Bold"/>
                <a:ea typeface="Suisse Int'l Semi Bold"/>
                <a:cs typeface="Suisse Int'l Semi Bold"/>
                <a:sym typeface="Suisse Int'l Semi Bold"/>
              </a:defRPr>
            </a:pPr>
            <a:r>
              <a:t>Giunti a due / tre vie</a:t>
            </a:r>
          </a:p>
          <a:p>
            <a:pPr marL="228600" indent="-228600">
              <a:buClr>
                <a:srgbClr val="CE2D25"/>
              </a:buClr>
              <a:buSzPct val="100000"/>
              <a:buChar char="•"/>
              <a:defRPr sz="1200">
                <a:solidFill>
                  <a:srgbClr val="222222"/>
                </a:solidFill>
                <a:latin typeface="Suisse Int'l Semi Bold"/>
                <a:ea typeface="Suisse Int'l Semi Bold"/>
                <a:cs typeface="Suisse Int'l Semi Bold"/>
                <a:sym typeface="Suisse Int'l Semi Bold"/>
              </a:defRPr>
            </a:pPr>
            <a:r>
              <a:t>Struttura in tubolari in due / tre dimensioni</a:t>
            </a:r>
          </a:p>
          <a:p>
            <a:pPr>
              <a:defRPr sz="1200">
                <a:solidFill>
                  <a:srgbClr val="222222"/>
                </a:solidFill>
                <a:latin typeface="Suisse Int'l"/>
                <a:ea typeface="Suisse Int'l"/>
                <a:cs typeface="Suisse Int'l"/>
                <a:sym typeface="Suisse Int'l"/>
              </a:defRPr>
            </a:pPr>
          </a:p>
          <a:p>
            <a:pPr>
              <a:lnSpc>
                <a:spcPct val="150000"/>
              </a:lnSpc>
              <a:defRPr sz="1200">
                <a:solidFill>
                  <a:srgbClr val="222222"/>
                </a:solidFill>
                <a:latin typeface="Suisse Int'l"/>
                <a:ea typeface="Suisse Int'l"/>
                <a:cs typeface="Suisse Int'l"/>
                <a:sym typeface="Suisse Int'l"/>
              </a:defRPr>
            </a:pPr>
            <a:r>
              <a:t>Garantire:</a:t>
            </a:r>
          </a:p>
          <a:p>
            <a:pPr marL="228600" indent="-228600">
              <a:buClr>
                <a:srgbClr val="CF2D25"/>
              </a:buClr>
              <a:buSzPct val="100000"/>
              <a:buChar char="•"/>
              <a:defRPr sz="1200">
                <a:solidFill>
                  <a:srgbClr val="222222"/>
                </a:solidFill>
                <a:latin typeface="Suisse Int'l Semi Bold"/>
                <a:ea typeface="Suisse Int'l Semi Bold"/>
                <a:cs typeface="Suisse Int'l Semi Bold"/>
                <a:sym typeface="Suisse Int'l Semi Bold"/>
              </a:defRPr>
            </a:pPr>
            <a:r>
              <a:t>Abbassamento dei costi di produzione</a:t>
            </a:r>
          </a:p>
          <a:p>
            <a:pPr marL="228600" indent="-228600">
              <a:buClr>
                <a:srgbClr val="CF2D25"/>
              </a:buClr>
              <a:buSzPct val="100000"/>
              <a:buChar char="•"/>
              <a:defRPr sz="1200">
                <a:solidFill>
                  <a:srgbClr val="222222"/>
                </a:solidFill>
                <a:latin typeface="Suisse Int'l Semi Bold"/>
                <a:ea typeface="Suisse Int'l Semi Bold"/>
                <a:cs typeface="Suisse Int'l Semi Bold"/>
                <a:sym typeface="Suisse Int'l Semi Bold"/>
              </a:defRPr>
            </a:pPr>
            <a:r>
              <a:t>Semplicità di trasporto</a:t>
            </a:r>
          </a:p>
          <a:p>
            <a:pPr marL="228600" indent="-228600">
              <a:buClr>
                <a:srgbClr val="CF2D25"/>
              </a:buClr>
              <a:buSzPct val="100000"/>
              <a:buChar char="•"/>
              <a:defRPr sz="1200">
                <a:solidFill>
                  <a:srgbClr val="222222"/>
                </a:solidFill>
                <a:latin typeface="Suisse Int'l Semi Bold"/>
                <a:ea typeface="Suisse Int'l Semi Bold"/>
                <a:cs typeface="Suisse Int'l Semi Bold"/>
                <a:sym typeface="Suisse Int'l Semi Bold"/>
              </a:defRPr>
            </a:pPr>
            <a:r>
              <a:t>Semplicità di assemblaggio / smontaggio</a:t>
            </a:r>
          </a:p>
          <a:p>
            <a:pPr marL="228600" indent="-228600">
              <a:buClr>
                <a:srgbClr val="CF2D25"/>
              </a:buClr>
              <a:buSzPct val="100000"/>
              <a:buChar char="•"/>
              <a:defRPr sz="1200">
                <a:solidFill>
                  <a:srgbClr val="222222"/>
                </a:solidFill>
                <a:latin typeface="Suisse Int'l Semi Bold"/>
                <a:ea typeface="Suisse Int'l Semi Bold"/>
                <a:cs typeface="Suisse Int'l Semi Bold"/>
                <a:sym typeface="Suisse Int'l Semi Bold"/>
              </a:defRPr>
            </a:pPr>
            <a:r>
              <a:t>Semplicità di immagazzinamento</a:t>
            </a:r>
          </a:p>
        </p:txBody>
      </p:sp>
      <p:sp>
        <p:nvSpPr>
          <p:cNvPr id="97" name="CasellaDiTesto 20"/>
          <p:cNvSpPr txBox="1"/>
          <p:nvPr/>
        </p:nvSpPr>
        <p:spPr>
          <a:xfrm>
            <a:off x="8459463" y="3239023"/>
            <a:ext cx="3464887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40000"/>
              </a:lnSpc>
              <a:defRPr b="1" sz="1700">
                <a:latin typeface="Suisse Int'l"/>
                <a:ea typeface="Suisse Int'l"/>
                <a:cs typeface="Suisse Int'l"/>
                <a:sym typeface="Suisse Int'l"/>
              </a:defRPr>
            </a:pPr>
            <a:r>
              <a:t>RICICLABILE / RIUTILIZZABILE</a:t>
            </a:r>
          </a:p>
          <a:p>
            <a:pPr defTabSz="457200">
              <a:defRPr sz="1100">
                <a:latin typeface="Suisse Int'l"/>
                <a:ea typeface="Suisse Int'l"/>
                <a:cs typeface="Suisse Int'l"/>
                <a:sym typeface="Suisse Int'l"/>
              </a:defRPr>
            </a:pPr>
            <a:r>
              <a:t>Tutti gli elementi che comporranno la struttura,</a:t>
            </a:r>
          </a:p>
          <a:p>
            <a:pPr defTabSz="457200">
              <a:defRPr sz="1100">
                <a:latin typeface="Suisse Int'l"/>
                <a:ea typeface="Suisse Int'l"/>
                <a:cs typeface="Suisse Int'l"/>
                <a:sym typeface="Suisse Int'l"/>
              </a:defRPr>
            </a:pPr>
            <a:r>
              <a:t>compresa la componente grafica, dovranno rispettare le norme che tutelano la produzione, trasporto e l’eventuale smaltimento </a:t>
            </a:r>
            <a:r>
              <a:rPr>
                <a:latin typeface="Suisse Int'l Semi Bold"/>
                <a:ea typeface="Suisse Int'l Semi Bold"/>
                <a:cs typeface="Suisse Int'l Semi Bold"/>
                <a:sym typeface="Suisse Int'l Semi Bold"/>
              </a:rPr>
              <a:t>ecosostenibile</a:t>
            </a:r>
            <a:r>
              <a:t> o garantire la possibilità di </a:t>
            </a:r>
            <a:r>
              <a:rPr>
                <a:latin typeface="Suisse Int'l Semi Bold"/>
                <a:ea typeface="Suisse Int'l Semi Bold"/>
                <a:cs typeface="Suisse Int'l Semi Bold"/>
                <a:sym typeface="Suisse Int'l Semi Bold"/>
              </a:rPr>
              <a:t>riutilizzo</a:t>
            </a:r>
            <a:r>
              <a:t>.</a:t>
            </a:r>
          </a:p>
        </p:txBody>
      </p:sp>
      <p:grpSp>
        <p:nvGrpSpPr>
          <p:cNvPr id="100" name="Gruppo"/>
          <p:cNvGrpSpPr/>
          <p:nvPr/>
        </p:nvGrpSpPr>
        <p:grpSpPr>
          <a:xfrm>
            <a:off x="0" y="5310065"/>
            <a:ext cx="12192000" cy="1549401"/>
            <a:chOff x="0" y="0"/>
            <a:chExt cx="12192000" cy="1549400"/>
          </a:xfrm>
        </p:grpSpPr>
        <p:pic>
          <p:nvPicPr>
            <p:cNvPr id="98" name="Immagine 16" descr="Immagine 1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2192000" cy="1549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9" name="Immagine 12" descr="Immagine 1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985949" y="766125"/>
              <a:ext cx="960001" cy="6333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1" name="Immagine" descr="Immagin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8242" y="1816909"/>
            <a:ext cx="12065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Immagine" descr="Immagin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50025" y="1815563"/>
            <a:ext cx="12065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Immagine" descr="Immagin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503743" y="1815563"/>
            <a:ext cx="1206501" cy="1206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Tema di Office">
  <a:themeElements>
    <a:clrScheme name="1_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Tema di Office">
  <a:themeElements>
    <a:clrScheme name="1_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